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Higuen Elegant Serif" charset="1" panose="00000000000000000000"/>
      <p:regular r:id="rId18"/>
    </p:embeddedFont>
    <p:embeddedFont>
      <p:font typeface="Kenao Sans Serif" charset="1" panose="00000000000000000000"/>
      <p:regular r:id="rId19"/>
    </p:embeddedFont>
    <p:embeddedFont>
      <p:font typeface="Lovelace Bold" charset="1" panose="00000700000000000000"/>
      <p:regular r:id="rId20"/>
    </p:embeddedFont>
    <p:embeddedFont>
      <p:font typeface="Lovelace" charset="1" panose="00000500000000000000"/>
      <p:regular r:id="rId21"/>
    </p:embeddedFont>
    <p:embeddedFont>
      <p:font typeface="Lovelace Bold Italics" charset="1" panose="00000700000000000000"/>
      <p:regular r:id="rId22"/>
    </p:embeddedFont>
    <p:embeddedFont>
      <p:font typeface="Open Sans Bold Italics" charset="1" panose="020B0806030504020204"/>
      <p:regular r:id="rId23"/>
    </p:embeddedFont>
    <p:embeddedFont>
      <p:font typeface="Open Sans Italics" charset="1" panose="020B0606030504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Relationship Id="rId5" Target="../media/image8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39.jpeg" Type="http://schemas.openxmlformats.org/officeDocument/2006/relationships/image"/><Relationship Id="rId9" Target="../media/image4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9.jpe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4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jpeg" Type="http://schemas.openxmlformats.org/officeDocument/2006/relationships/image"/><Relationship Id="rId11" Target="../media/image12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Relationship Id="rId5" Target="../media/image8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9.jpe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jpeg" Type="http://schemas.openxmlformats.org/officeDocument/2006/relationships/image"/><Relationship Id="rId11" Target="../media/image16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Relationship Id="rId5" Target="../media/image8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13.jpeg" Type="http://schemas.openxmlformats.org/officeDocument/2006/relationships/image"/><Relationship Id="rId9" Target="../media/image1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jpeg" Type="http://schemas.openxmlformats.org/officeDocument/2006/relationships/image"/><Relationship Id="rId11" Target="../media/image20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Relationship Id="rId5" Target="../media/image8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17.png" Type="http://schemas.openxmlformats.org/officeDocument/2006/relationships/image"/><Relationship Id="rId9" Target="../media/image1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jpeg" Type="http://schemas.openxmlformats.org/officeDocument/2006/relationships/image"/><Relationship Id="rId11" Target="../media/image23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Relationship Id="rId5" Target="../media/image8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21.jpeg" Type="http://schemas.openxmlformats.org/officeDocument/2006/relationships/image"/><Relationship Id="rId9" Target="../media/image2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jpeg" Type="http://schemas.openxmlformats.org/officeDocument/2006/relationships/image"/><Relationship Id="rId11" Target="../media/image27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Relationship Id="rId5" Target="../media/image8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24.png" Type="http://schemas.openxmlformats.org/officeDocument/2006/relationships/image"/><Relationship Id="rId9" Target="../media/image2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Relationship Id="rId5" Target="../media/image8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28.jpe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jpeg" Type="http://schemas.openxmlformats.org/officeDocument/2006/relationships/image"/><Relationship Id="rId11" Target="../media/image34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Relationship Id="rId5" Target="../media/image8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31.jpeg" Type="http://schemas.openxmlformats.org/officeDocument/2006/relationships/image"/><Relationship Id="rId9" Target="../media/image3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jpeg" Type="http://schemas.openxmlformats.org/officeDocument/2006/relationships/image"/><Relationship Id="rId11" Target="../media/image38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Relationship Id="rId5" Target="../media/image8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35.jpeg" Type="http://schemas.openxmlformats.org/officeDocument/2006/relationships/image"/><Relationship Id="rId9" Target="../media/image3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77065" y="-145172"/>
            <a:ext cx="14268212" cy="10287000"/>
          </a:xfrm>
          <a:custGeom>
            <a:avLst/>
            <a:gdLst/>
            <a:ahLst/>
            <a:cxnLst/>
            <a:rect r="r" b="b" t="t" l="l"/>
            <a:pathLst>
              <a:path h="10287000" w="14268212">
                <a:moveTo>
                  <a:pt x="0" y="0"/>
                </a:moveTo>
                <a:lnTo>
                  <a:pt x="14268212" y="0"/>
                </a:lnTo>
                <a:lnTo>
                  <a:pt x="1426821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611" r="0" b="-196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966567" y="-860399"/>
            <a:ext cx="13972710" cy="12007798"/>
            <a:chOff x="0" y="0"/>
            <a:chExt cx="812800" cy="698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3">
                <a:alphaModFix amt="31999"/>
              </a:blip>
              <a:stretch>
                <a:fillRect l="-22035" t="0" r="-22035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6904756" y="0"/>
            <a:ext cx="4806415" cy="4806415"/>
            <a:chOff x="0" y="0"/>
            <a:chExt cx="6350889" cy="63508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63500" y="63500"/>
              <a:ext cx="6223889" cy="6223762"/>
            </a:xfrm>
            <a:custGeom>
              <a:avLst/>
              <a:gdLst/>
              <a:ahLst/>
              <a:cxnLst/>
              <a:rect r="r" b="b" t="t" l="l"/>
              <a:pathLst>
                <a:path h="6223762" w="6223889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4"/>
              <a:stretch>
                <a:fillRect l="0" t="-1" r="0" b="-1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889" cy="6350762"/>
            </a:xfrm>
            <a:custGeom>
              <a:avLst/>
              <a:gdLst/>
              <a:ahLst/>
              <a:cxnLst/>
              <a:rect r="r" b="b" t="t" l="l"/>
              <a:pathLst>
                <a:path h="6350762" w="6350889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5"/>
              <a:stretch>
                <a:fillRect l="-30" t="0" r="-3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489710" y="4987390"/>
            <a:ext cx="15308579" cy="3102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339"/>
              </a:lnSpc>
            </a:pPr>
            <a:r>
              <a:rPr lang="en-US" sz="18099" spc="1248">
                <a:solidFill>
                  <a:srgbClr val="000000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CATALOGUE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30645" y="8478835"/>
            <a:ext cx="14026710" cy="147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39"/>
              </a:lnSpc>
            </a:pPr>
            <a:r>
              <a:rPr lang="en-US" sz="8599">
                <a:solidFill>
                  <a:srgbClr val="000000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Cocktails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91004" y="4728407"/>
            <a:ext cx="12192891" cy="5710993"/>
          </a:xfrm>
          <a:custGeom>
            <a:avLst/>
            <a:gdLst/>
            <a:ahLst/>
            <a:cxnLst/>
            <a:rect r="r" b="b" t="t" l="l"/>
            <a:pathLst>
              <a:path h="5710993" w="12192891">
                <a:moveTo>
                  <a:pt x="0" y="0"/>
                </a:moveTo>
                <a:lnTo>
                  <a:pt x="12192890" y="0"/>
                </a:lnTo>
                <a:lnTo>
                  <a:pt x="12192890" y="5710993"/>
                </a:lnTo>
                <a:lnTo>
                  <a:pt x="0" y="571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41096" y="-236159"/>
            <a:ext cx="10799623" cy="5058404"/>
          </a:xfrm>
          <a:custGeom>
            <a:avLst/>
            <a:gdLst/>
            <a:ahLst/>
            <a:cxnLst/>
            <a:rect r="r" b="b" t="t" l="l"/>
            <a:pathLst>
              <a:path h="5058404" w="10799623">
                <a:moveTo>
                  <a:pt x="0" y="0"/>
                </a:moveTo>
                <a:lnTo>
                  <a:pt x="10799623" y="0"/>
                </a:lnTo>
                <a:lnTo>
                  <a:pt x="10799623" y="5058404"/>
                </a:lnTo>
                <a:lnTo>
                  <a:pt x="0" y="5058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093021" y="12638"/>
            <a:ext cx="12400985" cy="10657096"/>
            <a:chOff x="0" y="0"/>
            <a:chExt cx="812800" cy="698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4">
                <a:alphaModFix amt="31999"/>
              </a:blip>
              <a:stretch>
                <a:fillRect l="0" t="-8181" r="0" b="-8181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3378300" cy="5341186"/>
          </a:xfrm>
          <a:custGeom>
            <a:avLst/>
            <a:gdLst/>
            <a:ahLst/>
            <a:cxnLst/>
            <a:rect r="r" b="b" t="t" l="l"/>
            <a:pathLst>
              <a:path h="5341186" w="3378300">
                <a:moveTo>
                  <a:pt x="0" y="0"/>
                </a:moveTo>
                <a:lnTo>
                  <a:pt x="3378300" y="0"/>
                </a:lnTo>
                <a:lnTo>
                  <a:pt x="3378300" y="5341186"/>
                </a:lnTo>
                <a:lnTo>
                  <a:pt x="0" y="534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68851" y="12638"/>
            <a:ext cx="2657955" cy="2657955"/>
            <a:chOff x="0" y="0"/>
            <a:chExt cx="6350889" cy="63508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0" y="63500"/>
              <a:ext cx="6223889" cy="6223762"/>
            </a:xfrm>
            <a:custGeom>
              <a:avLst/>
              <a:gdLst/>
              <a:ahLst/>
              <a:cxnLst/>
              <a:rect r="r" b="b" t="t" l="l"/>
              <a:pathLst>
                <a:path h="6223762" w="6223889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6"/>
              <a:stretch>
                <a:fillRect l="0" t="-1" r="0" b="-1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889" cy="6350762"/>
            </a:xfrm>
            <a:custGeom>
              <a:avLst/>
              <a:gdLst/>
              <a:ahLst/>
              <a:cxnLst/>
              <a:rect r="r" b="b" t="t" l="l"/>
              <a:pathLst>
                <a:path h="6350762" w="6350889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7"/>
              <a:stretch>
                <a:fillRect l="-30" t="0" r="-3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3331" y="2822993"/>
            <a:ext cx="18288000" cy="7616407"/>
            <a:chOff x="0" y="0"/>
            <a:chExt cx="4816593" cy="20059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16592" cy="2005967"/>
            </a:xfrm>
            <a:custGeom>
              <a:avLst/>
              <a:gdLst/>
              <a:ahLst/>
              <a:cxnLst/>
              <a:rect r="r" b="b" t="t" l="l"/>
              <a:pathLst>
                <a:path h="20059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05967"/>
                  </a:lnTo>
                  <a:lnTo>
                    <a:pt x="0" y="20059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816593" cy="2063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43331" y="2822993"/>
            <a:ext cx="4951301" cy="3304993"/>
          </a:xfrm>
          <a:custGeom>
            <a:avLst/>
            <a:gdLst/>
            <a:ahLst/>
            <a:cxnLst/>
            <a:rect r="r" b="b" t="t" l="l"/>
            <a:pathLst>
              <a:path h="3304993" w="4951301">
                <a:moveTo>
                  <a:pt x="0" y="0"/>
                </a:moveTo>
                <a:lnTo>
                  <a:pt x="4951302" y="0"/>
                </a:lnTo>
                <a:lnTo>
                  <a:pt x="4951302" y="3304994"/>
                </a:lnTo>
                <a:lnTo>
                  <a:pt x="0" y="33049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725928" y="6634981"/>
            <a:ext cx="4661521" cy="3613736"/>
          </a:xfrm>
          <a:custGeom>
            <a:avLst/>
            <a:gdLst/>
            <a:ahLst/>
            <a:cxnLst/>
            <a:rect r="r" b="b" t="t" l="l"/>
            <a:pathLst>
              <a:path h="3613736" w="4661521">
                <a:moveTo>
                  <a:pt x="0" y="0"/>
                </a:moveTo>
                <a:lnTo>
                  <a:pt x="4661521" y="0"/>
                </a:lnTo>
                <a:lnTo>
                  <a:pt x="4661521" y="3613736"/>
                </a:lnTo>
                <a:lnTo>
                  <a:pt x="0" y="36137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632" t="0" r="-9632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469517" y="-93754"/>
            <a:ext cx="8303199" cy="2708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20"/>
              </a:lnSpc>
            </a:pPr>
            <a:r>
              <a:rPr lang="en-US" sz="7728">
                <a:solidFill>
                  <a:srgbClr val="FFFFFF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Cocktails crémeux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221792" y="3125626"/>
            <a:ext cx="5144537" cy="275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Espresso martini 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Vodka, liq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ueur de café, espresso, sirop de sucre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4 euros/verre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387449" y="6980604"/>
            <a:ext cx="5466192" cy="2694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6"/>
              </a:lnSpc>
            </a:pPr>
            <a:r>
              <a:rPr lang="en-US" sz="3691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Irish coffee</a:t>
            </a:r>
          </a:p>
          <a:p>
            <a:pPr algn="just" marL="565581" indent="-282791" lvl="1">
              <a:lnSpc>
                <a:spcPts val="4872"/>
              </a:lnSpc>
              <a:buFont typeface="Arial"/>
              <a:buChar char="•"/>
            </a:pPr>
            <a:r>
              <a:rPr lang="en-US" sz="2619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Whisky </a:t>
            </a:r>
            <a:r>
              <a:rPr lang="en-US" sz="2619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irlan</a:t>
            </a:r>
            <a:r>
              <a:rPr lang="en-US" sz="2619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dais, café chaud</a:t>
            </a:r>
            <a:r>
              <a:rPr lang="en-US" sz="2619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, sucre, crème fouettée</a:t>
            </a:r>
          </a:p>
          <a:p>
            <a:pPr algn="just" marL="565581" indent="-282791" lvl="1">
              <a:lnSpc>
                <a:spcPts val="4872"/>
              </a:lnSpc>
              <a:buFont typeface="Arial"/>
              <a:buChar char="•"/>
            </a:pPr>
            <a:r>
              <a:rPr lang="en-US" b="true" sz="2619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4 euros/verre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14114" y="0"/>
            <a:ext cx="12096787" cy="5665979"/>
          </a:xfrm>
          <a:custGeom>
            <a:avLst/>
            <a:gdLst/>
            <a:ahLst/>
            <a:cxnLst/>
            <a:rect r="r" b="b" t="t" l="l"/>
            <a:pathLst>
              <a:path h="5665979" w="12096787">
                <a:moveTo>
                  <a:pt x="0" y="0"/>
                </a:moveTo>
                <a:lnTo>
                  <a:pt x="12096787" y="0"/>
                </a:lnTo>
                <a:lnTo>
                  <a:pt x="12096787" y="5665979"/>
                </a:lnTo>
                <a:lnTo>
                  <a:pt x="0" y="5665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093021" y="12638"/>
            <a:ext cx="12400985" cy="10657096"/>
            <a:chOff x="0" y="0"/>
            <a:chExt cx="812800" cy="698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4">
                <a:alphaModFix amt="31999"/>
              </a:blip>
              <a:stretch>
                <a:fillRect l="0" t="-24846" r="0" b="-24846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0" y="3991240"/>
            <a:ext cx="18331331" cy="6448160"/>
            <a:chOff x="0" y="0"/>
            <a:chExt cx="4828005" cy="169828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28005" cy="1698281"/>
            </a:xfrm>
            <a:custGeom>
              <a:avLst/>
              <a:gdLst/>
              <a:ahLst/>
              <a:cxnLst/>
              <a:rect r="r" b="b" t="t" l="l"/>
              <a:pathLst>
                <a:path h="1698281" w="4828005">
                  <a:moveTo>
                    <a:pt x="0" y="0"/>
                  </a:moveTo>
                  <a:lnTo>
                    <a:pt x="4828005" y="0"/>
                  </a:lnTo>
                  <a:lnTo>
                    <a:pt x="4828005" y="1698281"/>
                  </a:lnTo>
                  <a:lnTo>
                    <a:pt x="0" y="16982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4828005" cy="17554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233753" y="175034"/>
            <a:ext cx="3209627" cy="3209627"/>
            <a:chOff x="0" y="0"/>
            <a:chExt cx="6350889" cy="63508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63500" y="63500"/>
              <a:ext cx="6223889" cy="6223762"/>
            </a:xfrm>
            <a:custGeom>
              <a:avLst/>
              <a:gdLst/>
              <a:ahLst/>
              <a:cxnLst/>
              <a:rect r="r" b="b" t="t" l="l"/>
              <a:pathLst>
                <a:path h="6223762" w="6223889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5"/>
              <a:stretch>
                <a:fillRect l="0" t="-1" r="0" b="-1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889" cy="6350762"/>
            </a:xfrm>
            <a:custGeom>
              <a:avLst/>
              <a:gdLst/>
              <a:ahLst/>
              <a:cxnLst/>
              <a:rect r="r" b="b" t="t" l="l"/>
              <a:pathLst>
                <a:path h="6350762" w="6350889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6"/>
              <a:stretch>
                <a:fillRect l="-30" t="0" r="-3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50484" y="8497325"/>
            <a:ext cx="1799750" cy="179975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7"/>
              <a:stretch>
                <a:fillRect l="-36206" t="0" r="-36206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9144000" y="866775"/>
            <a:ext cx="8303199" cy="2708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20"/>
              </a:lnSpc>
            </a:pPr>
            <a:r>
              <a:rPr lang="en-US" sz="7728">
                <a:solidFill>
                  <a:srgbClr val="FFFFFF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Cocktails en extra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35203" y="3796658"/>
            <a:ext cx="6365760" cy="3164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46"/>
              </a:lnSpc>
            </a:pPr>
            <a:r>
              <a:rPr lang="en-US" sz="4541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Cocktail de bière : </a:t>
            </a:r>
          </a:p>
          <a:p>
            <a:pPr algn="ctr" marL="626974" indent="-313487" lvl="1">
              <a:lnSpc>
                <a:spcPts val="5401"/>
              </a:lnSpc>
              <a:buFont typeface="Arial"/>
              <a:buChar char="•"/>
            </a:pPr>
            <a:r>
              <a:rPr lang="en-US" b="true" sz="2904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Bière blanche : 2 euros; </a:t>
            </a:r>
          </a:p>
          <a:p>
            <a:pPr algn="ctr" marL="626974" indent="-313487" lvl="1">
              <a:lnSpc>
                <a:spcPts val="5401"/>
              </a:lnSpc>
              <a:buFont typeface="Arial"/>
              <a:buChar char="•"/>
            </a:pPr>
            <a:r>
              <a:rPr lang="en-US" b="true" sz="2904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Bière blonde : 2 euros; </a:t>
            </a:r>
          </a:p>
          <a:p>
            <a:pPr algn="ctr" marL="626974" indent="-313487" lvl="1">
              <a:lnSpc>
                <a:spcPts val="5401"/>
              </a:lnSpc>
              <a:buFont typeface="Arial"/>
              <a:buChar char="•"/>
            </a:pPr>
            <a:r>
              <a:rPr lang="en-US" b="true" sz="2904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Bière Brune : 2,50 euros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307963" y="4136726"/>
            <a:ext cx="7248264" cy="3078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0"/>
              </a:lnSpc>
            </a:pPr>
            <a:r>
              <a:rPr lang="en-US" sz="40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Cocktail de Champagne : </a:t>
            </a:r>
          </a:p>
          <a:p>
            <a:pPr algn="ctr" marL="639309" indent="-319655" lvl="1">
              <a:lnSpc>
                <a:spcPts val="5507"/>
              </a:lnSpc>
              <a:buFont typeface="Arial"/>
              <a:buChar char="•"/>
            </a:pPr>
            <a:r>
              <a:rPr lang="en-US" b="true" sz="2961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L</a:t>
            </a:r>
            <a:r>
              <a:rPr lang="en-US" b="true" sz="2961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ow : 2,50 euros; </a:t>
            </a:r>
          </a:p>
          <a:p>
            <a:pPr algn="ctr" marL="639309" indent="-319655" lvl="1">
              <a:lnSpc>
                <a:spcPts val="5507"/>
              </a:lnSpc>
              <a:buFont typeface="Arial"/>
              <a:buChar char="•"/>
            </a:pPr>
            <a:r>
              <a:rPr lang="en-US" b="true" sz="2961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Médium : 3,50 euros; </a:t>
            </a:r>
          </a:p>
          <a:p>
            <a:pPr algn="ctr" marL="639309" indent="-319655" lvl="1">
              <a:lnSpc>
                <a:spcPts val="5507"/>
              </a:lnSpc>
              <a:buFont typeface="Arial"/>
              <a:buChar char="•"/>
            </a:pPr>
            <a:r>
              <a:rPr lang="en-US" b="true" sz="2961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Luxe : 5 euros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950603" y="7482137"/>
            <a:ext cx="10430125" cy="1367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4"/>
              </a:lnSpc>
            </a:pPr>
            <a:r>
              <a:rPr lang="en-US" sz="29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Punch’s sans alcool : à partir de 10 euros</a:t>
            </a:r>
          </a:p>
          <a:p>
            <a:pPr algn="ctr">
              <a:lnSpc>
                <a:spcPts val="5524"/>
              </a:lnSpc>
            </a:pPr>
            <a:r>
              <a:rPr lang="en-US" b="true" sz="2970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Punch’s alcoolisé : à partir de 12 euros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891708" y="9330525"/>
            <a:ext cx="1369102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true" sz="3399" i="true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NB</a:t>
            </a:r>
            <a:r>
              <a:rPr lang="en-US" sz="3399" i="true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: les prix sont fixés sans les frais de service.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06928" y="7660303"/>
            <a:ext cx="14182725" cy="666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2"/>
              </a:lnSpc>
            </a:pPr>
            <a:r>
              <a:rPr lang="en-US" b="true" sz="3300" spc="201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WWW.sensualevents.fr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06928" y="5965889"/>
            <a:ext cx="14182725" cy="972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Kenao Sans Serif"/>
                <a:ea typeface="Kenao Sans Serif"/>
                <a:cs typeface="Kenao Sans Serif"/>
                <a:sym typeface="Kenao Sans Serif"/>
              </a:rPr>
              <a:t>Contactez-nous pour plus d’informations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81074" y="2495208"/>
            <a:ext cx="15308579" cy="3102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39"/>
              </a:lnSpc>
            </a:pPr>
            <a:r>
              <a:rPr lang="en-US" sz="18099" spc="1248">
                <a:solidFill>
                  <a:srgbClr val="000000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MERCI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44001" y="8591804"/>
            <a:ext cx="14182725" cy="666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2"/>
              </a:lnSpc>
            </a:pPr>
            <a:r>
              <a:rPr lang="en-US" b="true" sz="3300" spc="201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Instagram : sensual_events_33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91004" y="4728407"/>
            <a:ext cx="12192891" cy="5710993"/>
          </a:xfrm>
          <a:custGeom>
            <a:avLst/>
            <a:gdLst/>
            <a:ahLst/>
            <a:cxnLst/>
            <a:rect r="r" b="b" t="t" l="l"/>
            <a:pathLst>
              <a:path h="5710993" w="12192891">
                <a:moveTo>
                  <a:pt x="0" y="0"/>
                </a:moveTo>
                <a:lnTo>
                  <a:pt x="12192890" y="0"/>
                </a:lnTo>
                <a:lnTo>
                  <a:pt x="12192890" y="5710993"/>
                </a:lnTo>
                <a:lnTo>
                  <a:pt x="0" y="571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956514" y="-67426"/>
            <a:ext cx="8331486" cy="3902360"/>
          </a:xfrm>
          <a:custGeom>
            <a:avLst/>
            <a:gdLst/>
            <a:ahLst/>
            <a:cxnLst/>
            <a:rect r="r" b="b" t="t" l="l"/>
            <a:pathLst>
              <a:path h="3902360" w="8331486">
                <a:moveTo>
                  <a:pt x="0" y="0"/>
                </a:moveTo>
                <a:lnTo>
                  <a:pt x="8331486" y="0"/>
                </a:lnTo>
                <a:lnTo>
                  <a:pt x="8331486" y="3902361"/>
                </a:lnTo>
                <a:lnTo>
                  <a:pt x="0" y="3902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093021" y="12638"/>
            <a:ext cx="12400985" cy="10657096"/>
            <a:chOff x="0" y="0"/>
            <a:chExt cx="812800" cy="698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4">
                <a:alphaModFix amt="31999"/>
              </a:blip>
              <a:stretch>
                <a:fillRect l="0" t="-8181" r="0" b="-8181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3378300" cy="5341186"/>
          </a:xfrm>
          <a:custGeom>
            <a:avLst/>
            <a:gdLst/>
            <a:ahLst/>
            <a:cxnLst/>
            <a:rect r="r" b="b" t="t" l="l"/>
            <a:pathLst>
              <a:path h="5341186" w="3378300">
                <a:moveTo>
                  <a:pt x="0" y="0"/>
                </a:moveTo>
                <a:lnTo>
                  <a:pt x="3378300" y="0"/>
                </a:lnTo>
                <a:lnTo>
                  <a:pt x="3378300" y="5341186"/>
                </a:lnTo>
                <a:lnTo>
                  <a:pt x="0" y="534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68851" y="12638"/>
            <a:ext cx="2657955" cy="2657955"/>
            <a:chOff x="0" y="0"/>
            <a:chExt cx="6350889" cy="63508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0" y="63500"/>
              <a:ext cx="6223889" cy="6223762"/>
            </a:xfrm>
            <a:custGeom>
              <a:avLst/>
              <a:gdLst/>
              <a:ahLst/>
              <a:cxnLst/>
              <a:rect r="r" b="b" t="t" l="l"/>
              <a:pathLst>
                <a:path h="6223762" w="6223889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6"/>
              <a:stretch>
                <a:fillRect l="0" t="-1" r="0" b="-1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889" cy="6350762"/>
            </a:xfrm>
            <a:custGeom>
              <a:avLst/>
              <a:gdLst/>
              <a:ahLst/>
              <a:cxnLst/>
              <a:rect r="r" b="b" t="t" l="l"/>
              <a:pathLst>
                <a:path h="6350762" w="6350889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7"/>
              <a:stretch>
                <a:fillRect l="-30" t="0" r="-3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2670593"/>
            <a:ext cx="18288000" cy="7616407"/>
            <a:chOff x="0" y="0"/>
            <a:chExt cx="4816593" cy="20059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16592" cy="2005967"/>
            </a:xfrm>
            <a:custGeom>
              <a:avLst/>
              <a:gdLst/>
              <a:ahLst/>
              <a:cxnLst/>
              <a:rect r="r" b="b" t="t" l="l"/>
              <a:pathLst>
                <a:path h="20059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05967"/>
                  </a:lnTo>
                  <a:lnTo>
                    <a:pt x="0" y="20059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816593" cy="2063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0" y="2670593"/>
            <a:ext cx="3806747" cy="2855060"/>
          </a:xfrm>
          <a:custGeom>
            <a:avLst/>
            <a:gdLst/>
            <a:ahLst/>
            <a:cxnLst/>
            <a:rect r="r" b="b" t="t" l="l"/>
            <a:pathLst>
              <a:path h="2855060" w="3806747">
                <a:moveTo>
                  <a:pt x="0" y="0"/>
                </a:moveTo>
                <a:lnTo>
                  <a:pt x="3806747" y="0"/>
                </a:lnTo>
                <a:lnTo>
                  <a:pt x="3806747" y="2855060"/>
                </a:lnTo>
                <a:lnTo>
                  <a:pt x="0" y="28550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6064510"/>
            <a:ext cx="3806747" cy="4222490"/>
          </a:xfrm>
          <a:custGeom>
            <a:avLst/>
            <a:gdLst/>
            <a:ahLst/>
            <a:cxnLst/>
            <a:rect r="r" b="b" t="t" l="l"/>
            <a:pathLst>
              <a:path h="4222490" w="3806747">
                <a:moveTo>
                  <a:pt x="0" y="0"/>
                </a:moveTo>
                <a:lnTo>
                  <a:pt x="3806747" y="0"/>
                </a:lnTo>
                <a:lnTo>
                  <a:pt x="3806747" y="4222490"/>
                </a:lnTo>
                <a:lnTo>
                  <a:pt x="0" y="42224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0135" r="0" b="-10135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822187" y="6307677"/>
            <a:ext cx="2843432" cy="3979323"/>
          </a:xfrm>
          <a:custGeom>
            <a:avLst/>
            <a:gdLst/>
            <a:ahLst/>
            <a:cxnLst/>
            <a:rect r="r" b="b" t="t" l="l"/>
            <a:pathLst>
              <a:path h="3979323" w="2843432">
                <a:moveTo>
                  <a:pt x="0" y="0"/>
                </a:moveTo>
                <a:lnTo>
                  <a:pt x="2843432" y="0"/>
                </a:lnTo>
                <a:lnTo>
                  <a:pt x="2843432" y="3979323"/>
                </a:lnTo>
                <a:lnTo>
                  <a:pt x="0" y="3979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3675" r="0" b="-3675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822187" y="2670593"/>
            <a:ext cx="3369033" cy="3114405"/>
          </a:xfrm>
          <a:custGeom>
            <a:avLst/>
            <a:gdLst/>
            <a:ahLst/>
            <a:cxnLst/>
            <a:rect r="r" b="b" t="t" l="l"/>
            <a:pathLst>
              <a:path h="3114405" w="3369033">
                <a:moveTo>
                  <a:pt x="0" y="0"/>
                </a:moveTo>
                <a:lnTo>
                  <a:pt x="3369033" y="0"/>
                </a:lnTo>
                <a:lnTo>
                  <a:pt x="3369033" y="3114405"/>
                </a:lnTo>
                <a:lnTo>
                  <a:pt x="0" y="31144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3666" t="0" r="-14997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841671" y="422575"/>
            <a:ext cx="10137939" cy="1724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31"/>
              </a:lnSpc>
            </a:pPr>
            <a:r>
              <a:rPr lang="en-US" sz="9951">
                <a:solidFill>
                  <a:srgbClr val="FFFFFF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Mocktails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027975" y="2606720"/>
            <a:ext cx="5144537" cy="2734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93"/>
              </a:lnSpc>
            </a:pPr>
            <a:r>
              <a:rPr lang="en-US" b="true" sz="3598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Virgin pina colada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jus d’ananas, crème de coco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2 euros/verre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027975" y="6758275"/>
            <a:ext cx="5144537" cy="2734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93"/>
              </a:lnSpc>
            </a:pPr>
            <a:r>
              <a:rPr lang="en-US" b="true" sz="3598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Shirley temple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sz="2670" spc="-194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Limonade, grenadine, cerise confite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2 euros/verre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364933" y="2590450"/>
            <a:ext cx="4614676" cy="2184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373"/>
              </a:lnSpc>
            </a:pPr>
            <a:r>
              <a:rPr lang="en-US" sz="3964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Sunrise SA</a:t>
            </a:r>
          </a:p>
          <a:p>
            <a:pPr algn="just" marL="563013" indent="-281507" lvl="1">
              <a:lnSpc>
                <a:spcPts val="4850"/>
              </a:lnSpc>
              <a:buFont typeface="Arial"/>
              <a:buChar char="•"/>
            </a:pPr>
            <a:r>
              <a:rPr lang="en-US" sz="2607" spc="-20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Jus d’</a:t>
            </a:r>
            <a:r>
              <a:rPr lang="en-US" sz="2607" spc="-20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orange,  grenadine</a:t>
            </a:r>
          </a:p>
          <a:p>
            <a:pPr algn="just" marL="584603" indent="-292301" lvl="1">
              <a:lnSpc>
                <a:spcPts val="5036"/>
              </a:lnSpc>
              <a:buFont typeface="Arial"/>
              <a:buChar char="•"/>
            </a:pPr>
            <a:r>
              <a:rPr lang="en-US" b="true" sz="2707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2 euros/verre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107758" y="6817393"/>
            <a:ext cx="4871851" cy="338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Virgin mojito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Menthe fraîche, c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itron vert, sucre de canne, eau gazeuse, glaçons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2 euros/verre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91004" y="4728407"/>
            <a:ext cx="12192891" cy="5710993"/>
          </a:xfrm>
          <a:custGeom>
            <a:avLst/>
            <a:gdLst/>
            <a:ahLst/>
            <a:cxnLst/>
            <a:rect r="r" b="b" t="t" l="l"/>
            <a:pathLst>
              <a:path h="5710993" w="12192891">
                <a:moveTo>
                  <a:pt x="0" y="0"/>
                </a:moveTo>
                <a:lnTo>
                  <a:pt x="12192890" y="0"/>
                </a:lnTo>
                <a:lnTo>
                  <a:pt x="12192890" y="5710993"/>
                </a:lnTo>
                <a:lnTo>
                  <a:pt x="0" y="571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726280" y="-253717"/>
            <a:ext cx="10036265" cy="4700857"/>
          </a:xfrm>
          <a:custGeom>
            <a:avLst/>
            <a:gdLst/>
            <a:ahLst/>
            <a:cxnLst/>
            <a:rect r="r" b="b" t="t" l="l"/>
            <a:pathLst>
              <a:path h="4700857" w="10036265">
                <a:moveTo>
                  <a:pt x="0" y="0"/>
                </a:moveTo>
                <a:lnTo>
                  <a:pt x="10036265" y="0"/>
                </a:lnTo>
                <a:lnTo>
                  <a:pt x="10036265" y="4700857"/>
                </a:lnTo>
                <a:lnTo>
                  <a:pt x="0" y="4700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093021" y="12638"/>
            <a:ext cx="12400985" cy="10657096"/>
            <a:chOff x="0" y="0"/>
            <a:chExt cx="812800" cy="698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4">
                <a:alphaModFix amt="31999"/>
              </a:blip>
              <a:stretch>
                <a:fillRect l="0" t="-8181" r="0" b="-8181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3378300" cy="5341186"/>
          </a:xfrm>
          <a:custGeom>
            <a:avLst/>
            <a:gdLst/>
            <a:ahLst/>
            <a:cxnLst/>
            <a:rect r="r" b="b" t="t" l="l"/>
            <a:pathLst>
              <a:path h="5341186" w="3378300">
                <a:moveTo>
                  <a:pt x="0" y="0"/>
                </a:moveTo>
                <a:lnTo>
                  <a:pt x="3378300" y="0"/>
                </a:lnTo>
                <a:lnTo>
                  <a:pt x="3378300" y="5341186"/>
                </a:lnTo>
                <a:lnTo>
                  <a:pt x="0" y="534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68851" y="12638"/>
            <a:ext cx="2657955" cy="2657955"/>
            <a:chOff x="0" y="0"/>
            <a:chExt cx="6350889" cy="63508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0" y="63500"/>
              <a:ext cx="6223889" cy="6223762"/>
            </a:xfrm>
            <a:custGeom>
              <a:avLst/>
              <a:gdLst/>
              <a:ahLst/>
              <a:cxnLst/>
              <a:rect r="r" b="b" t="t" l="l"/>
              <a:pathLst>
                <a:path h="6223762" w="6223889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6"/>
              <a:stretch>
                <a:fillRect l="0" t="-1" r="0" b="-1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889" cy="6350762"/>
            </a:xfrm>
            <a:custGeom>
              <a:avLst/>
              <a:gdLst/>
              <a:ahLst/>
              <a:cxnLst/>
              <a:rect r="r" b="b" t="t" l="l"/>
              <a:pathLst>
                <a:path h="6350762" w="6350889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7"/>
              <a:stretch>
                <a:fillRect l="-30" t="0" r="-3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2670593"/>
            <a:ext cx="18288000" cy="7616407"/>
            <a:chOff x="0" y="0"/>
            <a:chExt cx="4816593" cy="20059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16592" cy="2005967"/>
            </a:xfrm>
            <a:custGeom>
              <a:avLst/>
              <a:gdLst/>
              <a:ahLst/>
              <a:cxnLst/>
              <a:rect r="r" b="b" t="t" l="l"/>
              <a:pathLst>
                <a:path h="20059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05967"/>
                  </a:lnTo>
                  <a:lnTo>
                    <a:pt x="0" y="20059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816593" cy="2063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-75068" y="2670593"/>
            <a:ext cx="4103044" cy="2898987"/>
          </a:xfrm>
          <a:custGeom>
            <a:avLst/>
            <a:gdLst/>
            <a:ahLst/>
            <a:cxnLst/>
            <a:rect r="r" b="b" t="t" l="l"/>
            <a:pathLst>
              <a:path h="2898987" w="4103044">
                <a:moveTo>
                  <a:pt x="0" y="0"/>
                </a:moveTo>
                <a:lnTo>
                  <a:pt x="4103043" y="0"/>
                </a:lnTo>
                <a:lnTo>
                  <a:pt x="4103043" y="2898987"/>
                </a:lnTo>
                <a:lnTo>
                  <a:pt x="0" y="28989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964" t="0" r="-2964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75068" y="6307677"/>
            <a:ext cx="2901874" cy="3979323"/>
          </a:xfrm>
          <a:custGeom>
            <a:avLst/>
            <a:gdLst/>
            <a:ahLst/>
            <a:cxnLst/>
            <a:rect r="r" b="b" t="t" l="l"/>
            <a:pathLst>
              <a:path h="3979323" w="2901874">
                <a:moveTo>
                  <a:pt x="0" y="0"/>
                </a:moveTo>
                <a:lnTo>
                  <a:pt x="2901874" y="0"/>
                </a:lnTo>
                <a:lnTo>
                  <a:pt x="2901874" y="3979323"/>
                </a:lnTo>
                <a:lnTo>
                  <a:pt x="0" y="39793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4692" r="0" b="-4692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757509" y="2670593"/>
            <a:ext cx="3350250" cy="3350250"/>
          </a:xfrm>
          <a:custGeom>
            <a:avLst/>
            <a:gdLst/>
            <a:ahLst/>
            <a:cxnLst/>
            <a:rect r="r" b="b" t="t" l="l"/>
            <a:pathLst>
              <a:path h="3350250" w="3350250">
                <a:moveTo>
                  <a:pt x="0" y="0"/>
                </a:moveTo>
                <a:lnTo>
                  <a:pt x="3350249" y="0"/>
                </a:lnTo>
                <a:lnTo>
                  <a:pt x="3350249" y="3350250"/>
                </a:lnTo>
                <a:lnTo>
                  <a:pt x="0" y="3350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654074" y="6307677"/>
            <a:ext cx="3234114" cy="4103935"/>
          </a:xfrm>
          <a:custGeom>
            <a:avLst/>
            <a:gdLst/>
            <a:ahLst/>
            <a:cxnLst/>
            <a:rect r="r" b="b" t="t" l="l"/>
            <a:pathLst>
              <a:path h="4103935" w="3234114">
                <a:moveTo>
                  <a:pt x="0" y="0"/>
                </a:moveTo>
                <a:lnTo>
                  <a:pt x="3234114" y="0"/>
                </a:lnTo>
                <a:lnTo>
                  <a:pt x="3234114" y="4103935"/>
                </a:lnTo>
                <a:lnTo>
                  <a:pt x="0" y="410393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7847" r="0" b="-7847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8150061" y="517825"/>
            <a:ext cx="10137939" cy="1724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31"/>
              </a:lnSpc>
            </a:pPr>
            <a:r>
              <a:rPr lang="en-US" sz="9951">
                <a:solidFill>
                  <a:srgbClr val="FFFFFF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Mocktails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027975" y="2635313"/>
            <a:ext cx="5144537" cy="338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Lemon squash 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J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us de citron, sirop de sucre de canne, eau gazeuse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2 euros/verre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474905" y="6790585"/>
            <a:ext cx="5697608" cy="2775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4"/>
              </a:lnSpc>
            </a:pPr>
            <a:r>
              <a:rPr lang="en-US" b="true" sz="3690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Tropical love </a:t>
            </a:r>
          </a:p>
          <a:p>
            <a:pPr algn="just" marL="591204" indent="-295602" lvl="1">
              <a:lnSpc>
                <a:spcPts val="5093"/>
              </a:lnSpc>
              <a:buFont typeface="Arial"/>
              <a:buChar char="•"/>
            </a:pPr>
            <a:r>
              <a:rPr lang="en-US" sz="273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Jus d’ana</a:t>
            </a:r>
            <a:r>
              <a:rPr lang="en-US" sz="273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nas, jus de fruit de la passion, jus de cerise, soda</a:t>
            </a:r>
          </a:p>
          <a:p>
            <a:pPr algn="just" marL="591204" indent="-295602" lvl="1">
              <a:lnSpc>
                <a:spcPts val="5093"/>
              </a:lnSpc>
              <a:buFont typeface="Arial"/>
              <a:buChar char="•"/>
            </a:pPr>
            <a:r>
              <a:rPr lang="en-US" b="true" sz="2738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2 euros/verre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236346" y="2570774"/>
            <a:ext cx="4614676" cy="3307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0"/>
              </a:lnSpc>
            </a:pPr>
            <a:r>
              <a:rPr lang="en-US" b="true" sz="3607" spc="-277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Hibiscus </a:t>
            </a:r>
          </a:p>
          <a:p>
            <a:pPr algn="just" marL="563013" indent="-281507" lvl="1">
              <a:lnSpc>
                <a:spcPts val="4850"/>
              </a:lnSpc>
              <a:buFont typeface="Arial"/>
              <a:buChar char="•"/>
            </a:pP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Inf</a:t>
            </a: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usion d’hibiscus, sir</a:t>
            </a: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op de citronnelle, jus de citron vert</a:t>
            </a:r>
          </a:p>
          <a:p>
            <a:pPr algn="just" marL="584603" indent="-292301" lvl="1">
              <a:lnSpc>
                <a:spcPts val="5036"/>
              </a:lnSpc>
              <a:buFont typeface="Arial"/>
              <a:buChar char="•"/>
            </a:pPr>
            <a:r>
              <a:rPr lang="en-US" b="true" sz="2707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2 euros/verre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979171" y="6790585"/>
            <a:ext cx="4871851" cy="275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Fraise mintz 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Frais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es fraîches, me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nthe, jus de citron, eau gazeuse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2 euros/verre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91004" y="4728407"/>
            <a:ext cx="12192891" cy="5710993"/>
          </a:xfrm>
          <a:custGeom>
            <a:avLst/>
            <a:gdLst/>
            <a:ahLst/>
            <a:cxnLst/>
            <a:rect r="r" b="b" t="t" l="l"/>
            <a:pathLst>
              <a:path h="5710993" w="12192891">
                <a:moveTo>
                  <a:pt x="0" y="0"/>
                </a:moveTo>
                <a:lnTo>
                  <a:pt x="12192890" y="0"/>
                </a:lnTo>
                <a:lnTo>
                  <a:pt x="12192890" y="5710993"/>
                </a:lnTo>
                <a:lnTo>
                  <a:pt x="0" y="571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41096" y="-236159"/>
            <a:ext cx="10799623" cy="5058404"/>
          </a:xfrm>
          <a:custGeom>
            <a:avLst/>
            <a:gdLst/>
            <a:ahLst/>
            <a:cxnLst/>
            <a:rect r="r" b="b" t="t" l="l"/>
            <a:pathLst>
              <a:path h="5058404" w="10799623">
                <a:moveTo>
                  <a:pt x="0" y="0"/>
                </a:moveTo>
                <a:lnTo>
                  <a:pt x="10799623" y="0"/>
                </a:lnTo>
                <a:lnTo>
                  <a:pt x="10799623" y="5058404"/>
                </a:lnTo>
                <a:lnTo>
                  <a:pt x="0" y="5058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093021" y="12638"/>
            <a:ext cx="12400985" cy="10657096"/>
            <a:chOff x="0" y="0"/>
            <a:chExt cx="812800" cy="698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4">
                <a:alphaModFix amt="31999"/>
              </a:blip>
              <a:stretch>
                <a:fillRect l="0" t="-8181" r="0" b="-8181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3378300" cy="5341186"/>
          </a:xfrm>
          <a:custGeom>
            <a:avLst/>
            <a:gdLst/>
            <a:ahLst/>
            <a:cxnLst/>
            <a:rect r="r" b="b" t="t" l="l"/>
            <a:pathLst>
              <a:path h="5341186" w="3378300">
                <a:moveTo>
                  <a:pt x="0" y="0"/>
                </a:moveTo>
                <a:lnTo>
                  <a:pt x="3378300" y="0"/>
                </a:lnTo>
                <a:lnTo>
                  <a:pt x="3378300" y="5341186"/>
                </a:lnTo>
                <a:lnTo>
                  <a:pt x="0" y="534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68851" y="12638"/>
            <a:ext cx="2657955" cy="2657955"/>
            <a:chOff x="0" y="0"/>
            <a:chExt cx="6350889" cy="63508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0" y="63500"/>
              <a:ext cx="6223889" cy="6223762"/>
            </a:xfrm>
            <a:custGeom>
              <a:avLst/>
              <a:gdLst/>
              <a:ahLst/>
              <a:cxnLst/>
              <a:rect r="r" b="b" t="t" l="l"/>
              <a:pathLst>
                <a:path h="6223762" w="6223889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6"/>
              <a:stretch>
                <a:fillRect l="0" t="-1" r="0" b="-1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889" cy="6350762"/>
            </a:xfrm>
            <a:custGeom>
              <a:avLst/>
              <a:gdLst/>
              <a:ahLst/>
              <a:cxnLst/>
              <a:rect r="r" b="b" t="t" l="l"/>
              <a:pathLst>
                <a:path h="6350762" w="6350889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7"/>
              <a:stretch>
                <a:fillRect l="-30" t="0" r="-3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2670593"/>
            <a:ext cx="18288000" cy="7616407"/>
            <a:chOff x="0" y="0"/>
            <a:chExt cx="4816593" cy="20059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16592" cy="2005967"/>
            </a:xfrm>
            <a:custGeom>
              <a:avLst/>
              <a:gdLst/>
              <a:ahLst/>
              <a:cxnLst/>
              <a:rect r="r" b="b" t="t" l="l"/>
              <a:pathLst>
                <a:path h="20059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05967"/>
                  </a:lnTo>
                  <a:lnTo>
                    <a:pt x="0" y="20059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816593" cy="2063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-202193" y="2711179"/>
            <a:ext cx="3309664" cy="3309664"/>
          </a:xfrm>
          <a:custGeom>
            <a:avLst/>
            <a:gdLst/>
            <a:ahLst/>
            <a:cxnLst/>
            <a:rect r="r" b="b" t="t" l="l"/>
            <a:pathLst>
              <a:path h="3309664" w="3309664">
                <a:moveTo>
                  <a:pt x="0" y="0"/>
                </a:moveTo>
                <a:lnTo>
                  <a:pt x="3309664" y="0"/>
                </a:lnTo>
                <a:lnTo>
                  <a:pt x="3309664" y="3309664"/>
                </a:lnTo>
                <a:lnTo>
                  <a:pt x="0" y="33096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6517926"/>
            <a:ext cx="2989130" cy="3769074"/>
          </a:xfrm>
          <a:custGeom>
            <a:avLst/>
            <a:gdLst/>
            <a:ahLst/>
            <a:cxnLst/>
            <a:rect r="r" b="b" t="t" l="l"/>
            <a:pathLst>
              <a:path h="3769074" w="2989130">
                <a:moveTo>
                  <a:pt x="0" y="0"/>
                </a:moveTo>
                <a:lnTo>
                  <a:pt x="2989130" y="0"/>
                </a:lnTo>
                <a:lnTo>
                  <a:pt x="2989130" y="3769074"/>
                </a:lnTo>
                <a:lnTo>
                  <a:pt x="0" y="37690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2871" r="0" b="-2871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375935" y="6928570"/>
            <a:ext cx="2603235" cy="3358430"/>
          </a:xfrm>
          <a:custGeom>
            <a:avLst/>
            <a:gdLst/>
            <a:ahLst/>
            <a:cxnLst/>
            <a:rect r="r" b="b" t="t" l="l"/>
            <a:pathLst>
              <a:path h="3358430" w="2603235">
                <a:moveTo>
                  <a:pt x="0" y="0"/>
                </a:moveTo>
                <a:lnTo>
                  <a:pt x="2603236" y="0"/>
                </a:lnTo>
                <a:lnTo>
                  <a:pt x="2603236" y="3358430"/>
                </a:lnTo>
                <a:lnTo>
                  <a:pt x="0" y="33584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84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307963" y="2662413"/>
            <a:ext cx="3678626" cy="3358430"/>
          </a:xfrm>
          <a:custGeom>
            <a:avLst/>
            <a:gdLst/>
            <a:ahLst/>
            <a:cxnLst/>
            <a:rect r="r" b="b" t="t" l="l"/>
            <a:pathLst>
              <a:path h="3358430" w="3678626">
                <a:moveTo>
                  <a:pt x="0" y="0"/>
                </a:moveTo>
                <a:lnTo>
                  <a:pt x="3678627" y="0"/>
                </a:lnTo>
                <a:lnTo>
                  <a:pt x="3678627" y="3358430"/>
                </a:lnTo>
                <a:lnTo>
                  <a:pt x="0" y="335843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20454" r="0" b="-20454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307963" y="629576"/>
            <a:ext cx="8303199" cy="133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20"/>
              </a:lnSpc>
            </a:pPr>
            <a:r>
              <a:rPr lang="en-US" sz="7728">
                <a:solidFill>
                  <a:srgbClr val="FFFFFF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Cocktails Simples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625109" y="2713649"/>
            <a:ext cx="5144537" cy="2128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Caipirinha</a:t>
            </a:r>
          </a:p>
          <a:p>
            <a:pPr algn="ctr">
              <a:lnSpc>
                <a:spcPts val="4966"/>
              </a:lnSpc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Ca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chaça, sucre, citron vert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388082" y="7157908"/>
            <a:ext cx="5466192" cy="270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64"/>
              </a:lnSpc>
            </a:pPr>
            <a:r>
              <a:rPr lang="en-US" sz="2991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Blue Lagoon </a:t>
            </a:r>
          </a:p>
          <a:p>
            <a:pPr algn="ctr">
              <a:lnSpc>
                <a:spcPts val="5564"/>
              </a:lnSpc>
            </a:pPr>
            <a:r>
              <a:rPr lang="en-US" sz="2991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Vo</a:t>
            </a:r>
            <a:r>
              <a:rPr lang="en-US" sz="2991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dka</a:t>
            </a:r>
            <a:r>
              <a:rPr lang="en-US" sz="2991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, curaçao bleu, jus de citron</a:t>
            </a:r>
          </a:p>
          <a:p>
            <a:pPr algn="just" marL="565581" indent="-282791" lvl="1">
              <a:lnSpc>
                <a:spcPts val="4872"/>
              </a:lnSpc>
              <a:buFont typeface="Arial"/>
              <a:buChar char="•"/>
            </a:pPr>
            <a:r>
              <a:rPr lang="en-US" b="true" sz="2619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158040" y="2713649"/>
            <a:ext cx="4614676" cy="3307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0"/>
              </a:lnSpc>
            </a:pPr>
            <a:r>
              <a:rPr lang="en-US" b="true" sz="3607" spc="-277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Cosmopolitan</a:t>
            </a:r>
          </a:p>
          <a:p>
            <a:pPr algn="just" marL="563013" indent="-281507" lvl="1">
              <a:lnSpc>
                <a:spcPts val="4850"/>
              </a:lnSpc>
              <a:buFont typeface="Arial"/>
              <a:buChar char="•"/>
            </a:pP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V</a:t>
            </a: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odka, triple sec, jus</a:t>
            </a: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 de canneberge, jus de citron vert</a:t>
            </a:r>
          </a:p>
          <a:p>
            <a:pPr algn="just" marL="584603" indent="-292301" lvl="1">
              <a:lnSpc>
                <a:spcPts val="5036"/>
              </a:lnSpc>
              <a:buFont typeface="Arial"/>
              <a:buChar char="•"/>
            </a:pPr>
            <a:r>
              <a:rPr lang="en-US" b="true" sz="2707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979171" y="7110283"/>
            <a:ext cx="4871851" cy="275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Margharita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T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equila, 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triple sec, jus de citron vert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91004" y="4728407"/>
            <a:ext cx="12192891" cy="5710993"/>
          </a:xfrm>
          <a:custGeom>
            <a:avLst/>
            <a:gdLst/>
            <a:ahLst/>
            <a:cxnLst/>
            <a:rect r="r" b="b" t="t" l="l"/>
            <a:pathLst>
              <a:path h="5710993" w="12192891">
                <a:moveTo>
                  <a:pt x="0" y="0"/>
                </a:moveTo>
                <a:lnTo>
                  <a:pt x="12192890" y="0"/>
                </a:lnTo>
                <a:lnTo>
                  <a:pt x="12192890" y="5710993"/>
                </a:lnTo>
                <a:lnTo>
                  <a:pt x="0" y="571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41096" y="-236159"/>
            <a:ext cx="10799623" cy="5058404"/>
          </a:xfrm>
          <a:custGeom>
            <a:avLst/>
            <a:gdLst/>
            <a:ahLst/>
            <a:cxnLst/>
            <a:rect r="r" b="b" t="t" l="l"/>
            <a:pathLst>
              <a:path h="5058404" w="10799623">
                <a:moveTo>
                  <a:pt x="0" y="0"/>
                </a:moveTo>
                <a:lnTo>
                  <a:pt x="10799623" y="0"/>
                </a:lnTo>
                <a:lnTo>
                  <a:pt x="10799623" y="5058404"/>
                </a:lnTo>
                <a:lnTo>
                  <a:pt x="0" y="5058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093021" y="12638"/>
            <a:ext cx="12400985" cy="10657096"/>
            <a:chOff x="0" y="0"/>
            <a:chExt cx="812800" cy="698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4">
                <a:alphaModFix amt="31999"/>
              </a:blip>
              <a:stretch>
                <a:fillRect l="0" t="-8181" r="0" b="-8181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3378300" cy="5341186"/>
          </a:xfrm>
          <a:custGeom>
            <a:avLst/>
            <a:gdLst/>
            <a:ahLst/>
            <a:cxnLst/>
            <a:rect r="r" b="b" t="t" l="l"/>
            <a:pathLst>
              <a:path h="5341186" w="3378300">
                <a:moveTo>
                  <a:pt x="0" y="0"/>
                </a:moveTo>
                <a:lnTo>
                  <a:pt x="3378300" y="0"/>
                </a:lnTo>
                <a:lnTo>
                  <a:pt x="3378300" y="5341186"/>
                </a:lnTo>
                <a:lnTo>
                  <a:pt x="0" y="534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68851" y="12638"/>
            <a:ext cx="2657955" cy="2657955"/>
            <a:chOff x="0" y="0"/>
            <a:chExt cx="6350889" cy="63508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0" y="63500"/>
              <a:ext cx="6223889" cy="6223762"/>
            </a:xfrm>
            <a:custGeom>
              <a:avLst/>
              <a:gdLst/>
              <a:ahLst/>
              <a:cxnLst/>
              <a:rect r="r" b="b" t="t" l="l"/>
              <a:pathLst>
                <a:path h="6223762" w="6223889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6"/>
              <a:stretch>
                <a:fillRect l="0" t="-1" r="0" b="-1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889" cy="6350762"/>
            </a:xfrm>
            <a:custGeom>
              <a:avLst/>
              <a:gdLst/>
              <a:ahLst/>
              <a:cxnLst/>
              <a:rect r="r" b="b" t="t" l="l"/>
              <a:pathLst>
                <a:path h="6350762" w="6350889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7"/>
              <a:stretch>
                <a:fillRect l="-30" t="0" r="-3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2670593"/>
            <a:ext cx="18288000" cy="7616407"/>
            <a:chOff x="0" y="0"/>
            <a:chExt cx="4816593" cy="20059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16592" cy="2005967"/>
            </a:xfrm>
            <a:custGeom>
              <a:avLst/>
              <a:gdLst/>
              <a:ahLst/>
              <a:cxnLst/>
              <a:rect r="r" b="b" t="t" l="l"/>
              <a:pathLst>
                <a:path h="20059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05967"/>
                  </a:lnTo>
                  <a:lnTo>
                    <a:pt x="0" y="20059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816593" cy="2063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0" y="2670593"/>
            <a:ext cx="3856911" cy="2900845"/>
          </a:xfrm>
          <a:custGeom>
            <a:avLst/>
            <a:gdLst/>
            <a:ahLst/>
            <a:cxnLst/>
            <a:rect r="r" b="b" t="t" l="l"/>
            <a:pathLst>
              <a:path h="2900845" w="3856911">
                <a:moveTo>
                  <a:pt x="0" y="0"/>
                </a:moveTo>
                <a:lnTo>
                  <a:pt x="3856911" y="0"/>
                </a:lnTo>
                <a:lnTo>
                  <a:pt x="3856911" y="2900845"/>
                </a:lnTo>
                <a:lnTo>
                  <a:pt x="0" y="29008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400" t="0" r="-22316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283481" y="6724382"/>
            <a:ext cx="3562618" cy="3562618"/>
          </a:xfrm>
          <a:custGeom>
            <a:avLst/>
            <a:gdLst/>
            <a:ahLst/>
            <a:cxnLst/>
            <a:rect r="r" b="b" t="t" l="l"/>
            <a:pathLst>
              <a:path h="3562618" w="3562618">
                <a:moveTo>
                  <a:pt x="0" y="0"/>
                </a:moveTo>
                <a:lnTo>
                  <a:pt x="3562618" y="0"/>
                </a:lnTo>
                <a:lnTo>
                  <a:pt x="3562618" y="3562618"/>
                </a:lnTo>
                <a:lnTo>
                  <a:pt x="0" y="35626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136513" y="2683994"/>
            <a:ext cx="3842657" cy="2668278"/>
          </a:xfrm>
          <a:custGeom>
            <a:avLst/>
            <a:gdLst/>
            <a:ahLst/>
            <a:cxnLst/>
            <a:rect r="r" b="b" t="t" l="l"/>
            <a:pathLst>
              <a:path h="2668278" w="3842657">
                <a:moveTo>
                  <a:pt x="0" y="0"/>
                </a:moveTo>
                <a:lnTo>
                  <a:pt x="3842658" y="0"/>
                </a:lnTo>
                <a:lnTo>
                  <a:pt x="3842658" y="2668278"/>
                </a:lnTo>
                <a:lnTo>
                  <a:pt x="0" y="2668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6411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198396" y="6478797"/>
            <a:ext cx="4041399" cy="3808203"/>
          </a:xfrm>
          <a:custGeom>
            <a:avLst/>
            <a:gdLst/>
            <a:ahLst/>
            <a:cxnLst/>
            <a:rect r="r" b="b" t="t" l="l"/>
            <a:pathLst>
              <a:path h="3808203" w="4041399">
                <a:moveTo>
                  <a:pt x="0" y="0"/>
                </a:moveTo>
                <a:lnTo>
                  <a:pt x="4041399" y="0"/>
                </a:lnTo>
                <a:lnTo>
                  <a:pt x="4041399" y="3808203"/>
                </a:lnTo>
                <a:lnTo>
                  <a:pt x="0" y="380820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819" t="0" r="-12819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307963" y="629576"/>
            <a:ext cx="8303199" cy="133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20"/>
              </a:lnSpc>
            </a:pPr>
            <a:r>
              <a:rPr lang="en-US" sz="7728">
                <a:solidFill>
                  <a:srgbClr val="FFFFFF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Cocktails Simples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991977" y="2559392"/>
            <a:ext cx="5144537" cy="338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Mai Tai</a:t>
            </a:r>
          </a:p>
          <a:p>
            <a:pPr algn="ctr">
              <a:lnSpc>
                <a:spcPts val="4966"/>
              </a:lnSpc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 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Rhum blan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c, rhum ambré, triple sec, jus de citron vert, sirop d’orgeat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388082" y="7110283"/>
            <a:ext cx="5466192" cy="2732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6"/>
              </a:lnSpc>
            </a:pPr>
            <a:r>
              <a:rPr lang="en-US" sz="3691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Long Island</a:t>
            </a:r>
          </a:p>
          <a:p>
            <a:pPr algn="ctr">
              <a:lnSpc>
                <a:spcPts val="5006"/>
              </a:lnSpc>
            </a:pPr>
            <a:r>
              <a:rPr lang="en-US" sz="2691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Vodka, gin, r</a:t>
            </a:r>
            <a:r>
              <a:rPr lang="en-US" sz="2691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h</a:t>
            </a:r>
            <a:r>
              <a:rPr lang="en-US" sz="2691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um blanc, tequila, triple sec, jus de citron, cola</a:t>
            </a:r>
          </a:p>
          <a:p>
            <a:pPr algn="just" marL="565581" indent="-282791" lvl="1">
              <a:lnSpc>
                <a:spcPts val="4872"/>
              </a:lnSpc>
              <a:buFont typeface="Arial"/>
              <a:buChar char="•"/>
            </a:pPr>
            <a:r>
              <a:rPr lang="en-US" b="true" sz="2619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158040" y="2713649"/>
            <a:ext cx="4614676" cy="3307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0"/>
              </a:lnSpc>
            </a:pPr>
            <a:r>
              <a:rPr lang="en-US" b="true" sz="3607" spc="-277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Sex on the beach</a:t>
            </a:r>
          </a:p>
          <a:p>
            <a:pPr algn="just" marL="563013" indent="-281507" lvl="1">
              <a:lnSpc>
                <a:spcPts val="4850"/>
              </a:lnSpc>
              <a:buFont typeface="Arial"/>
              <a:buChar char="•"/>
            </a:pP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V</a:t>
            </a: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odka, liqueur de pêche, jus</a:t>
            </a: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 d’orange, jus de cranberry</a:t>
            </a:r>
          </a:p>
          <a:p>
            <a:pPr algn="just" marL="584603" indent="-292301" lvl="1">
              <a:lnSpc>
                <a:spcPts val="5036"/>
              </a:lnSpc>
              <a:buFont typeface="Arial"/>
              <a:buChar char="•"/>
            </a:pPr>
            <a:r>
              <a:rPr lang="en-US" b="true" sz="2707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083946" y="6272820"/>
            <a:ext cx="4871851" cy="401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Zombie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Rh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um, jus de ci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tron vert, falernum, jus de pamplemousse, sirop de cannelle, grenadine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91004" y="4728407"/>
            <a:ext cx="12192891" cy="5710993"/>
          </a:xfrm>
          <a:custGeom>
            <a:avLst/>
            <a:gdLst/>
            <a:ahLst/>
            <a:cxnLst/>
            <a:rect r="r" b="b" t="t" l="l"/>
            <a:pathLst>
              <a:path h="5710993" w="12192891">
                <a:moveTo>
                  <a:pt x="0" y="0"/>
                </a:moveTo>
                <a:lnTo>
                  <a:pt x="12192890" y="0"/>
                </a:lnTo>
                <a:lnTo>
                  <a:pt x="12192890" y="5710993"/>
                </a:lnTo>
                <a:lnTo>
                  <a:pt x="0" y="571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41096" y="-236159"/>
            <a:ext cx="10799623" cy="5058404"/>
          </a:xfrm>
          <a:custGeom>
            <a:avLst/>
            <a:gdLst/>
            <a:ahLst/>
            <a:cxnLst/>
            <a:rect r="r" b="b" t="t" l="l"/>
            <a:pathLst>
              <a:path h="5058404" w="10799623">
                <a:moveTo>
                  <a:pt x="0" y="0"/>
                </a:moveTo>
                <a:lnTo>
                  <a:pt x="10799623" y="0"/>
                </a:lnTo>
                <a:lnTo>
                  <a:pt x="10799623" y="5058404"/>
                </a:lnTo>
                <a:lnTo>
                  <a:pt x="0" y="5058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093021" y="12638"/>
            <a:ext cx="12400985" cy="10657096"/>
            <a:chOff x="0" y="0"/>
            <a:chExt cx="812800" cy="698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4">
                <a:alphaModFix amt="31999"/>
              </a:blip>
              <a:stretch>
                <a:fillRect l="0" t="-8181" r="0" b="-8181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3378300" cy="5341186"/>
          </a:xfrm>
          <a:custGeom>
            <a:avLst/>
            <a:gdLst/>
            <a:ahLst/>
            <a:cxnLst/>
            <a:rect r="r" b="b" t="t" l="l"/>
            <a:pathLst>
              <a:path h="5341186" w="3378300">
                <a:moveTo>
                  <a:pt x="0" y="0"/>
                </a:moveTo>
                <a:lnTo>
                  <a:pt x="3378300" y="0"/>
                </a:lnTo>
                <a:lnTo>
                  <a:pt x="3378300" y="5341186"/>
                </a:lnTo>
                <a:lnTo>
                  <a:pt x="0" y="534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68851" y="12638"/>
            <a:ext cx="2657955" cy="2657955"/>
            <a:chOff x="0" y="0"/>
            <a:chExt cx="6350889" cy="63508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0" y="63500"/>
              <a:ext cx="6223889" cy="6223762"/>
            </a:xfrm>
            <a:custGeom>
              <a:avLst/>
              <a:gdLst/>
              <a:ahLst/>
              <a:cxnLst/>
              <a:rect r="r" b="b" t="t" l="l"/>
              <a:pathLst>
                <a:path h="6223762" w="6223889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6"/>
              <a:stretch>
                <a:fillRect l="0" t="-1" r="0" b="-1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889" cy="6350762"/>
            </a:xfrm>
            <a:custGeom>
              <a:avLst/>
              <a:gdLst/>
              <a:ahLst/>
              <a:cxnLst/>
              <a:rect r="r" b="b" t="t" l="l"/>
              <a:pathLst>
                <a:path h="6350762" w="6350889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7"/>
              <a:stretch>
                <a:fillRect l="-30" t="0" r="-3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2670593"/>
            <a:ext cx="18288000" cy="7616407"/>
            <a:chOff x="0" y="0"/>
            <a:chExt cx="4816593" cy="20059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16592" cy="2005967"/>
            </a:xfrm>
            <a:custGeom>
              <a:avLst/>
              <a:gdLst/>
              <a:ahLst/>
              <a:cxnLst/>
              <a:rect r="r" b="b" t="t" l="l"/>
              <a:pathLst>
                <a:path h="20059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05967"/>
                  </a:lnTo>
                  <a:lnTo>
                    <a:pt x="0" y="20059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816593" cy="2063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68851" y="2670593"/>
            <a:ext cx="3575454" cy="3575454"/>
          </a:xfrm>
          <a:custGeom>
            <a:avLst/>
            <a:gdLst/>
            <a:ahLst/>
            <a:cxnLst/>
            <a:rect r="r" b="b" t="t" l="l"/>
            <a:pathLst>
              <a:path h="3575454" w="3575454">
                <a:moveTo>
                  <a:pt x="0" y="0"/>
                </a:moveTo>
                <a:lnTo>
                  <a:pt x="3575454" y="0"/>
                </a:lnTo>
                <a:lnTo>
                  <a:pt x="3575454" y="3575454"/>
                </a:lnTo>
                <a:lnTo>
                  <a:pt x="0" y="35754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7077551"/>
            <a:ext cx="3209449" cy="3209449"/>
          </a:xfrm>
          <a:custGeom>
            <a:avLst/>
            <a:gdLst/>
            <a:ahLst/>
            <a:cxnLst/>
            <a:rect r="r" b="b" t="t" l="l"/>
            <a:pathLst>
              <a:path h="3209449" w="3209449">
                <a:moveTo>
                  <a:pt x="0" y="0"/>
                </a:moveTo>
                <a:lnTo>
                  <a:pt x="3209449" y="0"/>
                </a:lnTo>
                <a:lnTo>
                  <a:pt x="3209449" y="3209449"/>
                </a:lnTo>
                <a:lnTo>
                  <a:pt x="0" y="32094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505857" y="2670593"/>
            <a:ext cx="3426477" cy="3426477"/>
          </a:xfrm>
          <a:custGeom>
            <a:avLst/>
            <a:gdLst/>
            <a:ahLst/>
            <a:cxnLst/>
            <a:rect r="r" b="b" t="t" l="l"/>
            <a:pathLst>
              <a:path h="3426477" w="3426477">
                <a:moveTo>
                  <a:pt x="0" y="0"/>
                </a:moveTo>
                <a:lnTo>
                  <a:pt x="3426477" y="0"/>
                </a:lnTo>
                <a:lnTo>
                  <a:pt x="3426477" y="3426477"/>
                </a:lnTo>
                <a:lnTo>
                  <a:pt x="0" y="34264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884108" y="7039241"/>
            <a:ext cx="3199838" cy="3199838"/>
          </a:xfrm>
          <a:custGeom>
            <a:avLst/>
            <a:gdLst/>
            <a:ahLst/>
            <a:cxnLst/>
            <a:rect r="r" b="b" t="t" l="l"/>
            <a:pathLst>
              <a:path h="3199838" w="3199838">
                <a:moveTo>
                  <a:pt x="0" y="0"/>
                </a:moveTo>
                <a:lnTo>
                  <a:pt x="3199838" y="0"/>
                </a:lnTo>
                <a:lnTo>
                  <a:pt x="3199838" y="3199838"/>
                </a:lnTo>
                <a:lnTo>
                  <a:pt x="0" y="31998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307963" y="629576"/>
            <a:ext cx="8303199" cy="133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20"/>
              </a:lnSpc>
            </a:pPr>
            <a:r>
              <a:rPr lang="en-US" sz="7728">
                <a:solidFill>
                  <a:srgbClr val="FFFFFF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Cocktails Simples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991977" y="2559392"/>
            <a:ext cx="5144537" cy="338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Havanna</a:t>
            </a:r>
          </a:p>
          <a:p>
            <a:pPr algn="ctr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 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Rhum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, jus d’ananas, jus de citron vert, sirop de canne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09449" y="6839426"/>
            <a:ext cx="5553014" cy="3361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6"/>
              </a:lnSpc>
            </a:pPr>
            <a:r>
              <a:rPr lang="en-US" sz="3691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Planter punch</a:t>
            </a:r>
          </a:p>
          <a:p>
            <a:pPr algn="ctr" marL="581136" indent="-290568" lvl="1">
              <a:lnSpc>
                <a:spcPts val="5006"/>
              </a:lnSpc>
              <a:buFont typeface="Arial"/>
              <a:buChar char="•"/>
            </a:pPr>
            <a:r>
              <a:rPr lang="en-US" sz="2691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Rhum, jus d’orange, j</a:t>
            </a:r>
            <a:r>
              <a:rPr lang="en-US" sz="2691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us d’ananas, grenadine, jus de citron</a:t>
            </a:r>
          </a:p>
          <a:p>
            <a:pPr algn="just" marL="565581" indent="-282791" lvl="1">
              <a:lnSpc>
                <a:spcPts val="4872"/>
              </a:lnSpc>
              <a:buFont typeface="Arial"/>
              <a:buChar char="•"/>
            </a:pPr>
            <a:r>
              <a:rPr lang="en-US" b="true" sz="2619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158040" y="2713649"/>
            <a:ext cx="4453122" cy="2697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0"/>
              </a:lnSpc>
            </a:pPr>
            <a:r>
              <a:rPr lang="en-US" b="true" sz="3607" spc="-25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Cuba libre</a:t>
            </a:r>
          </a:p>
          <a:p>
            <a:pPr algn="ctr">
              <a:lnSpc>
                <a:spcPts val="4850"/>
              </a:lnSpc>
            </a:pP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Rh</a:t>
            </a: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um, c</a:t>
            </a: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ola, jus de citron vert</a:t>
            </a:r>
          </a:p>
          <a:p>
            <a:pPr algn="just" marL="584603" indent="-292301" lvl="1">
              <a:lnSpc>
                <a:spcPts val="5036"/>
              </a:lnSpc>
              <a:buFont typeface="Arial"/>
              <a:buChar char="•"/>
            </a:pPr>
            <a:r>
              <a:rPr lang="en-US" b="true" sz="2707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158040" y="6839426"/>
            <a:ext cx="4871851" cy="275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Gin tonic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Gin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, eau 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tonique, rondelle de citron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91004" y="4728407"/>
            <a:ext cx="12192891" cy="5710993"/>
          </a:xfrm>
          <a:custGeom>
            <a:avLst/>
            <a:gdLst/>
            <a:ahLst/>
            <a:cxnLst/>
            <a:rect r="r" b="b" t="t" l="l"/>
            <a:pathLst>
              <a:path h="5710993" w="12192891">
                <a:moveTo>
                  <a:pt x="0" y="0"/>
                </a:moveTo>
                <a:lnTo>
                  <a:pt x="12192890" y="0"/>
                </a:lnTo>
                <a:lnTo>
                  <a:pt x="12192890" y="5710993"/>
                </a:lnTo>
                <a:lnTo>
                  <a:pt x="0" y="571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41096" y="-236159"/>
            <a:ext cx="10799623" cy="5058404"/>
          </a:xfrm>
          <a:custGeom>
            <a:avLst/>
            <a:gdLst/>
            <a:ahLst/>
            <a:cxnLst/>
            <a:rect r="r" b="b" t="t" l="l"/>
            <a:pathLst>
              <a:path h="5058404" w="10799623">
                <a:moveTo>
                  <a:pt x="0" y="0"/>
                </a:moveTo>
                <a:lnTo>
                  <a:pt x="10799623" y="0"/>
                </a:lnTo>
                <a:lnTo>
                  <a:pt x="10799623" y="5058404"/>
                </a:lnTo>
                <a:lnTo>
                  <a:pt x="0" y="5058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093021" y="12638"/>
            <a:ext cx="12400985" cy="10657096"/>
            <a:chOff x="0" y="0"/>
            <a:chExt cx="812800" cy="698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4">
                <a:alphaModFix amt="31999"/>
              </a:blip>
              <a:stretch>
                <a:fillRect l="0" t="-8181" r="0" b="-8181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3378300" cy="5341186"/>
          </a:xfrm>
          <a:custGeom>
            <a:avLst/>
            <a:gdLst/>
            <a:ahLst/>
            <a:cxnLst/>
            <a:rect r="r" b="b" t="t" l="l"/>
            <a:pathLst>
              <a:path h="5341186" w="3378300">
                <a:moveTo>
                  <a:pt x="0" y="0"/>
                </a:moveTo>
                <a:lnTo>
                  <a:pt x="3378300" y="0"/>
                </a:lnTo>
                <a:lnTo>
                  <a:pt x="3378300" y="5341186"/>
                </a:lnTo>
                <a:lnTo>
                  <a:pt x="0" y="534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68851" y="12638"/>
            <a:ext cx="2657955" cy="2657955"/>
            <a:chOff x="0" y="0"/>
            <a:chExt cx="6350889" cy="63508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0" y="63500"/>
              <a:ext cx="6223889" cy="6223762"/>
            </a:xfrm>
            <a:custGeom>
              <a:avLst/>
              <a:gdLst/>
              <a:ahLst/>
              <a:cxnLst/>
              <a:rect r="r" b="b" t="t" l="l"/>
              <a:pathLst>
                <a:path h="6223762" w="6223889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6"/>
              <a:stretch>
                <a:fillRect l="0" t="-1" r="0" b="-1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889" cy="6350762"/>
            </a:xfrm>
            <a:custGeom>
              <a:avLst/>
              <a:gdLst/>
              <a:ahLst/>
              <a:cxnLst/>
              <a:rect r="r" b="b" t="t" l="l"/>
              <a:pathLst>
                <a:path h="6350762" w="6350889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7"/>
              <a:stretch>
                <a:fillRect l="-30" t="0" r="-3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2670593"/>
            <a:ext cx="18288000" cy="7616407"/>
            <a:chOff x="0" y="0"/>
            <a:chExt cx="4816593" cy="20059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16592" cy="2005967"/>
            </a:xfrm>
            <a:custGeom>
              <a:avLst/>
              <a:gdLst/>
              <a:ahLst/>
              <a:cxnLst/>
              <a:rect r="r" b="b" t="t" l="l"/>
              <a:pathLst>
                <a:path h="20059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05967"/>
                  </a:lnTo>
                  <a:lnTo>
                    <a:pt x="0" y="20059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816593" cy="2063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0" y="2703181"/>
            <a:ext cx="3775616" cy="3775616"/>
          </a:xfrm>
          <a:custGeom>
            <a:avLst/>
            <a:gdLst/>
            <a:ahLst/>
            <a:cxnLst/>
            <a:rect r="r" b="b" t="t" l="l"/>
            <a:pathLst>
              <a:path h="3775616" w="3775616">
                <a:moveTo>
                  <a:pt x="0" y="0"/>
                </a:moveTo>
                <a:lnTo>
                  <a:pt x="3775616" y="0"/>
                </a:lnTo>
                <a:lnTo>
                  <a:pt x="3775616" y="3775616"/>
                </a:lnTo>
                <a:lnTo>
                  <a:pt x="0" y="37756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144000" y="2670593"/>
            <a:ext cx="4315563" cy="3547038"/>
          </a:xfrm>
          <a:custGeom>
            <a:avLst/>
            <a:gdLst/>
            <a:ahLst/>
            <a:cxnLst/>
            <a:rect r="r" b="b" t="t" l="l"/>
            <a:pathLst>
              <a:path h="3547038" w="4315563">
                <a:moveTo>
                  <a:pt x="0" y="0"/>
                </a:moveTo>
                <a:lnTo>
                  <a:pt x="4315563" y="0"/>
                </a:lnTo>
                <a:lnTo>
                  <a:pt x="4315563" y="3547038"/>
                </a:lnTo>
                <a:lnTo>
                  <a:pt x="0" y="35470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728002" y="6444247"/>
            <a:ext cx="3579961" cy="3785361"/>
          </a:xfrm>
          <a:custGeom>
            <a:avLst/>
            <a:gdLst/>
            <a:ahLst/>
            <a:cxnLst/>
            <a:rect r="r" b="b" t="t" l="l"/>
            <a:pathLst>
              <a:path h="3785361" w="3579961">
                <a:moveTo>
                  <a:pt x="0" y="0"/>
                </a:moveTo>
                <a:lnTo>
                  <a:pt x="3579961" y="0"/>
                </a:lnTo>
                <a:lnTo>
                  <a:pt x="3579961" y="3785362"/>
                </a:lnTo>
                <a:lnTo>
                  <a:pt x="0" y="37853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9108" r="0" b="-9108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9307963" y="629576"/>
            <a:ext cx="8303199" cy="133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20"/>
              </a:lnSpc>
            </a:pPr>
            <a:r>
              <a:rPr lang="en-US" sz="7728">
                <a:solidFill>
                  <a:srgbClr val="FFFFFF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Cocktails Simples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991977" y="2559392"/>
            <a:ext cx="5144537" cy="275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Red Wine </a:t>
            </a:r>
          </a:p>
          <a:p>
            <a:pPr algn="ctr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vin rouge, jus de citron, lemon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678638" y="2643593"/>
            <a:ext cx="4453122" cy="2754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0"/>
              </a:lnSpc>
            </a:pPr>
            <a:r>
              <a:rPr lang="en-US" b="true" sz="3607" spc="-25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Tequila Mango</a:t>
            </a:r>
          </a:p>
          <a:p>
            <a:pPr algn="just" marL="584603" indent="-292301" lvl="1">
              <a:lnSpc>
                <a:spcPts val="5036"/>
              </a:lnSpc>
              <a:buFont typeface="Arial"/>
              <a:buChar char="•"/>
            </a:pPr>
            <a:r>
              <a:rPr lang="en-US" sz="2707" spc="-197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Teq</a:t>
            </a:r>
            <a:r>
              <a:rPr lang="en-US" sz="2707" spc="-197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ui</a:t>
            </a:r>
            <a:r>
              <a:rPr lang="en-US" sz="2707" spc="-197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la, jus de mangue, grenadine</a:t>
            </a:r>
          </a:p>
          <a:p>
            <a:pPr algn="just" marL="584603" indent="-292301" lvl="1">
              <a:lnSpc>
                <a:spcPts val="5036"/>
              </a:lnSpc>
              <a:buFont typeface="Arial"/>
              <a:buChar char="•"/>
            </a:pPr>
            <a:r>
              <a:rPr lang="en-US" b="true" sz="2707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37423" y="6839426"/>
            <a:ext cx="4871851" cy="275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Mojito</a:t>
            </a:r>
          </a:p>
          <a:p>
            <a:pPr algn="ctr">
              <a:lnSpc>
                <a:spcPts val="4966"/>
              </a:lnSpc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Rhum blanc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, men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the, sucre, citron vert, eau gazeuse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3 euros/verre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91004" y="4728407"/>
            <a:ext cx="12192891" cy="5710993"/>
          </a:xfrm>
          <a:custGeom>
            <a:avLst/>
            <a:gdLst/>
            <a:ahLst/>
            <a:cxnLst/>
            <a:rect r="r" b="b" t="t" l="l"/>
            <a:pathLst>
              <a:path h="5710993" w="12192891">
                <a:moveTo>
                  <a:pt x="0" y="0"/>
                </a:moveTo>
                <a:lnTo>
                  <a:pt x="12192890" y="0"/>
                </a:lnTo>
                <a:lnTo>
                  <a:pt x="12192890" y="5710993"/>
                </a:lnTo>
                <a:lnTo>
                  <a:pt x="0" y="571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41096" y="-236159"/>
            <a:ext cx="10799623" cy="5058404"/>
          </a:xfrm>
          <a:custGeom>
            <a:avLst/>
            <a:gdLst/>
            <a:ahLst/>
            <a:cxnLst/>
            <a:rect r="r" b="b" t="t" l="l"/>
            <a:pathLst>
              <a:path h="5058404" w="10799623">
                <a:moveTo>
                  <a:pt x="0" y="0"/>
                </a:moveTo>
                <a:lnTo>
                  <a:pt x="10799623" y="0"/>
                </a:lnTo>
                <a:lnTo>
                  <a:pt x="10799623" y="5058404"/>
                </a:lnTo>
                <a:lnTo>
                  <a:pt x="0" y="5058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093021" y="12638"/>
            <a:ext cx="12400985" cy="10657096"/>
            <a:chOff x="0" y="0"/>
            <a:chExt cx="812800" cy="698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4">
                <a:alphaModFix amt="31999"/>
              </a:blip>
              <a:stretch>
                <a:fillRect l="0" t="-8181" r="0" b="-8181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3378300" cy="5341186"/>
          </a:xfrm>
          <a:custGeom>
            <a:avLst/>
            <a:gdLst/>
            <a:ahLst/>
            <a:cxnLst/>
            <a:rect r="r" b="b" t="t" l="l"/>
            <a:pathLst>
              <a:path h="5341186" w="3378300">
                <a:moveTo>
                  <a:pt x="0" y="0"/>
                </a:moveTo>
                <a:lnTo>
                  <a:pt x="3378300" y="0"/>
                </a:lnTo>
                <a:lnTo>
                  <a:pt x="3378300" y="5341186"/>
                </a:lnTo>
                <a:lnTo>
                  <a:pt x="0" y="534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68851" y="12638"/>
            <a:ext cx="2657955" cy="2657955"/>
            <a:chOff x="0" y="0"/>
            <a:chExt cx="6350889" cy="63508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0" y="63500"/>
              <a:ext cx="6223889" cy="6223762"/>
            </a:xfrm>
            <a:custGeom>
              <a:avLst/>
              <a:gdLst/>
              <a:ahLst/>
              <a:cxnLst/>
              <a:rect r="r" b="b" t="t" l="l"/>
              <a:pathLst>
                <a:path h="6223762" w="6223889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6"/>
              <a:stretch>
                <a:fillRect l="0" t="-1" r="0" b="-1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889" cy="6350762"/>
            </a:xfrm>
            <a:custGeom>
              <a:avLst/>
              <a:gdLst/>
              <a:ahLst/>
              <a:cxnLst/>
              <a:rect r="r" b="b" t="t" l="l"/>
              <a:pathLst>
                <a:path h="6350762" w="6350889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7"/>
              <a:stretch>
                <a:fillRect l="-30" t="0" r="-3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2670593"/>
            <a:ext cx="18288000" cy="7616407"/>
            <a:chOff x="0" y="0"/>
            <a:chExt cx="4816593" cy="20059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16592" cy="2005967"/>
            </a:xfrm>
            <a:custGeom>
              <a:avLst/>
              <a:gdLst/>
              <a:ahLst/>
              <a:cxnLst/>
              <a:rect r="r" b="b" t="t" l="l"/>
              <a:pathLst>
                <a:path h="20059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05967"/>
                  </a:lnTo>
                  <a:lnTo>
                    <a:pt x="0" y="20059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816593" cy="2063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0991" y="2615060"/>
            <a:ext cx="2978139" cy="2978139"/>
          </a:xfrm>
          <a:custGeom>
            <a:avLst/>
            <a:gdLst/>
            <a:ahLst/>
            <a:cxnLst/>
            <a:rect r="r" b="b" t="t" l="l"/>
            <a:pathLst>
              <a:path h="2978139" w="2978139">
                <a:moveTo>
                  <a:pt x="0" y="0"/>
                </a:moveTo>
                <a:lnTo>
                  <a:pt x="2978139" y="0"/>
                </a:lnTo>
                <a:lnTo>
                  <a:pt x="2978139" y="2978139"/>
                </a:lnTo>
                <a:lnTo>
                  <a:pt x="0" y="29781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179155" y="6928570"/>
            <a:ext cx="3358430" cy="3358430"/>
          </a:xfrm>
          <a:custGeom>
            <a:avLst/>
            <a:gdLst/>
            <a:ahLst/>
            <a:cxnLst/>
            <a:rect r="r" b="b" t="t" l="l"/>
            <a:pathLst>
              <a:path h="3358430" w="3358430">
                <a:moveTo>
                  <a:pt x="0" y="0"/>
                </a:moveTo>
                <a:lnTo>
                  <a:pt x="3358430" y="0"/>
                </a:lnTo>
                <a:lnTo>
                  <a:pt x="3358430" y="3358430"/>
                </a:lnTo>
                <a:lnTo>
                  <a:pt x="0" y="33584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375935" y="2610737"/>
            <a:ext cx="2500761" cy="3751142"/>
          </a:xfrm>
          <a:custGeom>
            <a:avLst/>
            <a:gdLst/>
            <a:ahLst/>
            <a:cxnLst/>
            <a:rect r="r" b="b" t="t" l="l"/>
            <a:pathLst>
              <a:path h="3751142" w="2500761">
                <a:moveTo>
                  <a:pt x="0" y="0"/>
                </a:moveTo>
                <a:lnTo>
                  <a:pt x="2500762" y="0"/>
                </a:lnTo>
                <a:lnTo>
                  <a:pt x="2500762" y="3751142"/>
                </a:lnTo>
                <a:lnTo>
                  <a:pt x="0" y="3751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594081" y="6709365"/>
            <a:ext cx="2385090" cy="3577635"/>
          </a:xfrm>
          <a:custGeom>
            <a:avLst/>
            <a:gdLst/>
            <a:ahLst/>
            <a:cxnLst/>
            <a:rect r="r" b="b" t="t" l="l"/>
            <a:pathLst>
              <a:path h="3577635" w="2385090">
                <a:moveTo>
                  <a:pt x="0" y="0"/>
                </a:moveTo>
                <a:lnTo>
                  <a:pt x="2385090" y="0"/>
                </a:lnTo>
                <a:lnTo>
                  <a:pt x="2385090" y="3577635"/>
                </a:lnTo>
                <a:lnTo>
                  <a:pt x="0" y="357763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469517" y="-93754"/>
            <a:ext cx="8303199" cy="2708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20"/>
              </a:lnSpc>
            </a:pPr>
            <a:r>
              <a:rPr lang="en-US" sz="7728">
                <a:solidFill>
                  <a:srgbClr val="FFFFFF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Cocktails crémeux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625109" y="2713649"/>
            <a:ext cx="5144537" cy="275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Pina colada</a:t>
            </a:r>
          </a:p>
          <a:p>
            <a:pPr algn="ctr">
              <a:lnSpc>
                <a:spcPts val="4966"/>
              </a:lnSpc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R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hum blanc, crème de coco, jus d’ananas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4 euros/verre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388082" y="7110283"/>
            <a:ext cx="5466192" cy="2885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6"/>
              </a:lnSpc>
            </a:pPr>
            <a:r>
              <a:rPr lang="en-US" sz="3691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White Russian</a:t>
            </a:r>
          </a:p>
          <a:p>
            <a:pPr algn="ctr">
              <a:lnSpc>
                <a:spcPts val="5564"/>
              </a:lnSpc>
            </a:pPr>
            <a:r>
              <a:rPr lang="en-US" sz="2991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Vo</a:t>
            </a:r>
            <a:r>
              <a:rPr lang="en-US" sz="2991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dka</a:t>
            </a:r>
            <a:r>
              <a:rPr lang="en-US" sz="2991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, liqueur de café, crème fraîche</a:t>
            </a:r>
          </a:p>
          <a:p>
            <a:pPr algn="just" marL="565581" indent="-282791" lvl="1">
              <a:lnSpc>
                <a:spcPts val="4872"/>
              </a:lnSpc>
              <a:buFont typeface="Arial"/>
              <a:buChar char="•"/>
            </a:pPr>
            <a:r>
              <a:rPr lang="en-US" b="true" sz="2619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4 euros/verre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158040" y="2713649"/>
            <a:ext cx="4614676" cy="3307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0"/>
              </a:lnSpc>
            </a:pPr>
            <a:r>
              <a:rPr lang="en-US" b="true" sz="3607" spc="-277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Grasshopper</a:t>
            </a:r>
          </a:p>
          <a:p>
            <a:pPr algn="just" marL="563013" indent="-281507" lvl="1">
              <a:lnSpc>
                <a:spcPts val="4850"/>
              </a:lnSpc>
              <a:buFont typeface="Arial"/>
              <a:buChar char="•"/>
            </a:pP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C</a:t>
            </a: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rème de m</a:t>
            </a:r>
            <a:r>
              <a:rPr lang="en-US" sz="2607" spc="-18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enthe, crème de cacao blanche, crème fraîche</a:t>
            </a:r>
          </a:p>
          <a:p>
            <a:pPr algn="just" marL="584603" indent="-292301" lvl="1">
              <a:lnSpc>
                <a:spcPts val="5036"/>
              </a:lnSpc>
              <a:buFont typeface="Arial"/>
              <a:buChar char="•"/>
            </a:pPr>
            <a:r>
              <a:rPr lang="en-US" b="true" sz="2707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4 euros/verre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979171" y="7110283"/>
            <a:ext cx="4871851" cy="275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Brandy alexander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Cogn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ac, c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rème de cacao brune, crème fraîche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4 euros/verre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91004" y="4728407"/>
            <a:ext cx="12192891" cy="5710993"/>
          </a:xfrm>
          <a:custGeom>
            <a:avLst/>
            <a:gdLst/>
            <a:ahLst/>
            <a:cxnLst/>
            <a:rect r="r" b="b" t="t" l="l"/>
            <a:pathLst>
              <a:path h="5710993" w="12192891">
                <a:moveTo>
                  <a:pt x="0" y="0"/>
                </a:moveTo>
                <a:lnTo>
                  <a:pt x="12192890" y="0"/>
                </a:lnTo>
                <a:lnTo>
                  <a:pt x="12192890" y="5710993"/>
                </a:lnTo>
                <a:lnTo>
                  <a:pt x="0" y="571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41096" y="-236159"/>
            <a:ext cx="10799623" cy="5058404"/>
          </a:xfrm>
          <a:custGeom>
            <a:avLst/>
            <a:gdLst/>
            <a:ahLst/>
            <a:cxnLst/>
            <a:rect r="r" b="b" t="t" l="l"/>
            <a:pathLst>
              <a:path h="5058404" w="10799623">
                <a:moveTo>
                  <a:pt x="0" y="0"/>
                </a:moveTo>
                <a:lnTo>
                  <a:pt x="10799623" y="0"/>
                </a:lnTo>
                <a:lnTo>
                  <a:pt x="10799623" y="5058404"/>
                </a:lnTo>
                <a:lnTo>
                  <a:pt x="0" y="5058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093021" y="12638"/>
            <a:ext cx="12400985" cy="10657096"/>
            <a:chOff x="0" y="0"/>
            <a:chExt cx="812800" cy="698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4">
                <a:alphaModFix amt="31999"/>
              </a:blip>
              <a:stretch>
                <a:fillRect l="0" t="-8181" r="0" b="-8181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3378300" cy="5341186"/>
          </a:xfrm>
          <a:custGeom>
            <a:avLst/>
            <a:gdLst/>
            <a:ahLst/>
            <a:cxnLst/>
            <a:rect r="r" b="b" t="t" l="l"/>
            <a:pathLst>
              <a:path h="5341186" w="3378300">
                <a:moveTo>
                  <a:pt x="0" y="0"/>
                </a:moveTo>
                <a:lnTo>
                  <a:pt x="3378300" y="0"/>
                </a:lnTo>
                <a:lnTo>
                  <a:pt x="3378300" y="5341186"/>
                </a:lnTo>
                <a:lnTo>
                  <a:pt x="0" y="534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68851" y="12638"/>
            <a:ext cx="2657955" cy="2657955"/>
            <a:chOff x="0" y="0"/>
            <a:chExt cx="6350889" cy="63508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0" y="63500"/>
              <a:ext cx="6223889" cy="6223762"/>
            </a:xfrm>
            <a:custGeom>
              <a:avLst/>
              <a:gdLst/>
              <a:ahLst/>
              <a:cxnLst/>
              <a:rect r="r" b="b" t="t" l="l"/>
              <a:pathLst>
                <a:path h="6223762" w="6223889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6"/>
              <a:stretch>
                <a:fillRect l="0" t="-1" r="0" b="-1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889" cy="6350762"/>
            </a:xfrm>
            <a:custGeom>
              <a:avLst/>
              <a:gdLst/>
              <a:ahLst/>
              <a:cxnLst/>
              <a:rect r="r" b="b" t="t" l="l"/>
              <a:pathLst>
                <a:path h="6350762" w="6350889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7"/>
              <a:stretch>
                <a:fillRect l="-30" t="0" r="-3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3331" y="2822993"/>
            <a:ext cx="18288000" cy="7616407"/>
            <a:chOff x="0" y="0"/>
            <a:chExt cx="4816593" cy="20059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16592" cy="2005967"/>
            </a:xfrm>
            <a:custGeom>
              <a:avLst/>
              <a:gdLst/>
              <a:ahLst/>
              <a:cxnLst/>
              <a:rect r="r" b="b" t="t" l="l"/>
              <a:pathLst>
                <a:path h="20059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05967"/>
                  </a:lnTo>
                  <a:lnTo>
                    <a:pt x="0" y="20059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816593" cy="2063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0" y="2675147"/>
            <a:ext cx="3339359" cy="3037288"/>
          </a:xfrm>
          <a:custGeom>
            <a:avLst/>
            <a:gdLst/>
            <a:ahLst/>
            <a:cxnLst/>
            <a:rect r="r" b="b" t="t" l="l"/>
            <a:pathLst>
              <a:path h="3037288" w="3339359">
                <a:moveTo>
                  <a:pt x="0" y="0"/>
                </a:moveTo>
                <a:lnTo>
                  <a:pt x="3339359" y="0"/>
                </a:lnTo>
                <a:lnTo>
                  <a:pt x="3339359" y="3037288"/>
                </a:lnTo>
                <a:lnTo>
                  <a:pt x="0" y="30372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32459" r="0" b="-32459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3331" y="6606926"/>
            <a:ext cx="2783474" cy="3680074"/>
          </a:xfrm>
          <a:custGeom>
            <a:avLst/>
            <a:gdLst/>
            <a:ahLst/>
            <a:cxnLst/>
            <a:rect r="r" b="b" t="t" l="l"/>
            <a:pathLst>
              <a:path h="3680074" w="2783474">
                <a:moveTo>
                  <a:pt x="0" y="0"/>
                </a:moveTo>
                <a:lnTo>
                  <a:pt x="2783475" y="0"/>
                </a:lnTo>
                <a:lnTo>
                  <a:pt x="2783475" y="3680074"/>
                </a:lnTo>
                <a:lnTo>
                  <a:pt x="0" y="36800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810540" y="2850926"/>
            <a:ext cx="2347500" cy="3349100"/>
          </a:xfrm>
          <a:custGeom>
            <a:avLst/>
            <a:gdLst/>
            <a:ahLst/>
            <a:cxnLst/>
            <a:rect r="r" b="b" t="t" l="l"/>
            <a:pathLst>
              <a:path h="3349100" w="2347500">
                <a:moveTo>
                  <a:pt x="0" y="0"/>
                </a:moveTo>
                <a:lnTo>
                  <a:pt x="2347500" y="0"/>
                </a:lnTo>
                <a:lnTo>
                  <a:pt x="2347500" y="3349101"/>
                </a:lnTo>
                <a:lnTo>
                  <a:pt x="0" y="33491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654376" y="6606926"/>
            <a:ext cx="2453383" cy="3680074"/>
          </a:xfrm>
          <a:custGeom>
            <a:avLst/>
            <a:gdLst/>
            <a:ahLst/>
            <a:cxnLst/>
            <a:rect r="r" b="b" t="t" l="l"/>
            <a:pathLst>
              <a:path h="3680074" w="2453383">
                <a:moveTo>
                  <a:pt x="0" y="0"/>
                </a:moveTo>
                <a:lnTo>
                  <a:pt x="2453382" y="0"/>
                </a:lnTo>
                <a:lnTo>
                  <a:pt x="2453382" y="3680074"/>
                </a:lnTo>
                <a:lnTo>
                  <a:pt x="0" y="36800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469517" y="-93754"/>
            <a:ext cx="8303199" cy="2708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20"/>
              </a:lnSpc>
            </a:pPr>
            <a:r>
              <a:rPr lang="en-US" sz="7728">
                <a:solidFill>
                  <a:srgbClr val="FFFFFF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Cocktails crémeux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625109" y="2713649"/>
            <a:ext cx="5144537" cy="338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Mudslide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Vodka, liq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ueur de café, liqueur de cacao, crème fraîche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4 euros/verre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339359" y="6884251"/>
            <a:ext cx="5466192" cy="2694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6"/>
              </a:lnSpc>
            </a:pPr>
            <a:r>
              <a:rPr lang="en-US" sz="3691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B-52</a:t>
            </a:r>
          </a:p>
          <a:p>
            <a:pPr algn="just" marL="565581" indent="-282791" lvl="1">
              <a:lnSpc>
                <a:spcPts val="4872"/>
              </a:lnSpc>
              <a:buFont typeface="Arial"/>
              <a:buChar char="•"/>
            </a:pPr>
            <a:r>
              <a:rPr lang="en-US" sz="2619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Liqueur </a:t>
            </a:r>
            <a:r>
              <a:rPr lang="en-US" sz="2619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de café</a:t>
            </a:r>
            <a:r>
              <a:rPr lang="en-US" sz="2619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, liqueur de whisky à la crème, triple sec</a:t>
            </a:r>
          </a:p>
          <a:p>
            <a:pPr algn="just" marL="565581" indent="-282791" lvl="1">
              <a:lnSpc>
                <a:spcPts val="4872"/>
              </a:lnSpc>
              <a:buFont typeface="Arial"/>
              <a:buChar char="•"/>
            </a:pPr>
            <a:r>
              <a:rPr lang="en-US" b="true" sz="2619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4 euros/verre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107758" y="3325811"/>
            <a:ext cx="4614676" cy="2754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0"/>
              </a:lnSpc>
            </a:pPr>
            <a:r>
              <a:rPr lang="en-US" b="true" sz="3607" spc="-277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Baileys martini</a:t>
            </a:r>
          </a:p>
          <a:p>
            <a:pPr algn="just" marL="584603" indent="-292301" lvl="1">
              <a:lnSpc>
                <a:spcPts val="5036"/>
              </a:lnSpc>
              <a:buFont typeface="Arial"/>
              <a:buChar char="•"/>
            </a:pPr>
            <a:r>
              <a:rPr lang="en-US" sz="2707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Bail</a:t>
            </a:r>
            <a:r>
              <a:rPr lang="en-US" sz="2707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eys, vodka</a:t>
            </a:r>
            <a:r>
              <a:rPr lang="en-US" sz="2707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, liqueur de café</a:t>
            </a:r>
          </a:p>
          <a:p>
            <a:pPr algn="just" marL="584603" indent="-292301" lvl="1">
              <a:lnSpc>
                <a:spcPts val="5036"/>
              </a:lnSpc>
              <a:buFont typeface="Arial"/>
              <a:buChar char="•"/>
            </a:pPr>
            <a:r>
              <a:rPr lang="en-US" b="true" sz="2707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4 euros/verre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107758" y="6949460"/>
            <a:ext cx="4871851" cy="275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670" b="true">
                <a:solidFill>
                  <a:srgbClr val="000000"/>
                </a:solidFill>
                <a:latin typeface="Lovelace Bold"/>
                <a:ea typeface="Lovelace Bold"/>
                <a:cs typeface="Lovelace Bold"/>
                <a:sym typeface="Lovelace Bold"/>
              </a:rPr>
              <a:t>Chocolat martini 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Vodk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a, liqueu</a:t>
            </a:r>
            <a:r>
              <a:rPr lang="en-US" sz="2670">
                <a:solidFill>
                  <a:srgbClr val="000000"/>
                </a:solidFill>
                <a:latin typeface="Lovelace"/>
                <a:ea typeface="Lovelace"/>
                <a:cs typeface="Lovelace"/>
                <a:sym typeface="Lovelace"/>
              </a:rPr>
              <a:t>r de chocolat, crème fraîche</a:t>
            </a:r>
          </a:p>
          <a:p>
            <a:pPr algn="just" marL="576484" indent="-288242" lvl="1">
              <a:lnSpc>
                <a:spcPts val="4966"/>
              </a:lnSpc>
              <a:buFont typeface="Arial"/>
              <a:buChar char="•"/>
            </a:pPr>
            <a:r>
              <a:rPr lang="en-US" b="true" sz="2670" i="true">
                <a:solidFill>
                  <a:srgbClr val="000000"/>
                </a:solidFill>
                <a:latin typeface="Lovelace Bold Italics"/>
                <a:ea typeface="Lovelace Bold Italics"/>
                <a:cs typeface="Lovelace Bold Italics"/>
                <a:sym typeface="Lovelace Bold Italics"/>
              </a:rPr>
              <a:t>Prix : 4 euros/verre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DAGoN8OBVbY</dc:identifier>
  <dcterms:modified xsi:type="dcterms:W3CDTF">2011-08-01T06:04:30Z</dcterms:modified>
  <cp:revision>1</cp:revision>
  <dc:title>Copie de Golden Elegant Minimalist Jewelry Product Catalog Presentation</dc:title>
</cp:coreProperties>
</file>